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9" r:id="rId6"/>
    <p:sldId id="259" r:id="rId7"/>
    <p:sldId id="260" r:id="rId8"/>
    <p:sldId id="262" r:id="rId9"/>
    <p:sldId id="267" r:id="rId10"/>
    <p:sldId id="266" r:id="rId11"/>
    <p:sldId id="264" r:id="rId12"/>
    <p:sldId id="261" r:id="rId13"/>
    <p:sldId id="263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9261" y="0"/>
            <a:ext cx="7391401" cy="2438400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bn-BD" sz="1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39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735" y="2667000"/>
            <a:ext cx="6860455" cy="395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73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52" y="381001"/>
            <a:ext cx="7102548" cy="6498076"/>
          </a:xfrm>
        </p:spPr>
      </p:pic>
    </p:spTree>
    <p:extLst>
      <p:ext uri="{BB962C8B-B14F-4D97-AF65-F5344CB8AC3E}">
        <p14:creationId xmlns:p14="http://schemas.microsoft.com/office/powerpoint/2010/main" val="168854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28800"/>
          </a:xfrm>
          <a:solidFill>
            <a:srgbClr val="FFFF00"/>
          </a:solidFill>
          <a:ln w="76200">
            <a:solidFill>
              <a:srgbClr val="92D050"/>
            </a:solidFill>
          </a:ln>
        </p:spPr>
        <p:txBody>
          <a:bodyPr>
            <a:noAutofit/>
          </a:bodyPr>
          <a:lstStyle/>
          <a:p>
            <a:r>
              <a:rPr lang="bn-BD" sz="5400" b="1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b="1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99" y="1900448"/>
            <a:ext cx="8458200" cy="51054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            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    গ্রুপ-(ক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)   </a:t>
            </a:r>
          </a:p>
          <a:p>
            <a:pPr marL="0" indent="0" algn="r">
              <a:buNone/>
            </a:pP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                          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               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ছবিটির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মধ্যে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জীবের কি কি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বৈশিষ্ট্য দেখতে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পাচ্ছ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লিখ।                            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গ্রুপ-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(খ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)     </a:t>
            </a:r>
          </a:p>
          <a:p>
            <a:pPr marL="137160" indent="0" algn="r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সস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50" y="4478119"/>
            <a:ext cx="3782893" cy="23576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06" y="2057399"/>
            <a:ext cx="3478094" cy="237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50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  <a:ln w="76200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bn-BD" sz="54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মূল্যায়</a:t>
            </a:r>
            <a:r>
              <a:rPr lang="bn-BD" sz="5400" b="1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ন</a:t>
            </a:r>
            <a:endParaRPr lang="en-US" sz="5400" b="1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bn-BD" sz="36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।প্রজনন কি?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36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marL="0" lvl="2" indent="0" algn="just">
              <a:buNone/>
            </a:pPr>
            <a:r>
              <a:rPr lang="bn-BD" sz="36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।জীবে ব্যাথা পায় কি?</a:t>
            </a:r>
            <a:r>
              <a:rPr lang="bn-BD" sz="36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marL="0" lvl="2" indent="0" algn="just">
              <a:buNone/>
            </a:pPr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৩।অভিযোজন </a:t>
            </a:r>
            <a:r>
              <a:rPr lang="bn-BD" sz="36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কি?</a:t>
            </a:r>
          </a:p>
          <a:p>
            <a:pPr marL="0" indent="0" algn="just">
              <a:buNone/>
            </a:pPr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৪।জীবের তিনটি বৈশিষ্টের নাম বল ।</a:t>
            </a:r>
            <a:endParaRPr lang="en-US" sz="3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52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bn-BD" sz="66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600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বাচ্চা প্রসব করতে পারে </a:t>
            </a:r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এবং বাচ্চা প্রসব করেনা </a:t>
            </a:r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এমন </a:t>
            </a:r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দুটি জীবের </a:t>
            </a:r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লিখে আনবে</a:t>
            </a:r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1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>
            <a:noAutofit/>
          </a:bodyPr>
          <a:lstStyle/>
          <a:p>
            <a:r>
              <a:rPr lang="bn-BD" sz="1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</a:t>
            </a:r>
            <a:r>
              <a:rPr lang="bn-BD" sz="16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ন্য</a:t>
            </a:r>
            <a:r>
              <a:rPr lang="bn-BD" sz="16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bn-BD" sz="1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</a:t>
            </a:r>
            <a:endParaRPr lang="en-US" sz="115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089065"/>
            <a:ext cx="5410200" cy="4200861"/>
          </a:xfrm>
        </p:spPr>
      </p:pic>
    </p:spTree>
    <p:extLst>
      <p:ext uri="{BB962C8B-B14F-4D97-AF65-F5344CB8AC3E}">
        <p14:creationId xmlns:p14="http://schemas.microsoft.com/office/powerpoint/2010/main" val="235413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8800" b="1" i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b="1" i="1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0" y="1600200"/>
            <a:ext cx="4038600" cy="4525963"/>
          </a:xfrm>
        </p:spPr>
        <p:txBody>
          <a:bodyPr>
            <a:normAutofit/>
          </a:bodyPr>
          <a:lstStyle/>
          <a:p>
            <a:r>
              <a:rPr lang="bn-BD" sz="4800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মোঃমোখলেছুর রহমান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সহকারি মৌলভী</a:t>
            </a:r>
          </a:p>
          <a:p>
            <a:r>
              <a:rPr lang="bn-BD" sz="36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সুবর্ণ খিলা দাখিল মাদ্রাসা 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মুক্তাগাছা 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5105400" y="152400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4400" b="1" u="sng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pPr marL="0" indent="0">
              <a:buNone/>
            </a:pPr>
            <a:r>
              <a:rPr lang="bn-BD" b="1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শ্রেণি-ষষ্ঠ</a:t>
            </a:r>
          </a:p>
          <a:p>
            <a:pPr marL="0" indent="0">
              <a:buNone/>
            </a:pPr>
            <a:r>
              <a:rPr lang="bn-BD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বিষয়- বিজ্ঞান</a:t>
            </a:r>
          </a:p>
          <a:p>
            <a:pPr marL="0" indent="0">
              <a:buNone/>
            </a:pPr>
            <a:r>
              <a:rPr lang="bn-BD" b="1" dirty="0" smtClean="0">
                <a:latin typeface="NikoshBAN" pitchFamily="2" charset="0"/>
                <a:cs typeface="NikoshBAN" pitchFamily="2" charset="0"/>
              </a:rPr>
              <a:t>অধায়-দ্বিতীয় (জীবজগত)</a:t>
            </a:r>
          </a:p>
          <a:p>
            <a:pPr marL="0" indent="0">
              <a:buNone/>
            </a:pPr>
            <a:r>
              <a:rPr lang="bn-BD" b="1" dirty="0" smtClean="0">
                <a:latin typeface="NikoshBAN" pitchFamily="2" charset="0"/>
                <a:cs typeface="NikoshBAN" pitchFamily="2" charset="0"/>
              </a:rPr>
              <a:t>পাঠ-১ (জীবের </a:t>
            </a:r>
            <a:r>
              <a:rPr lang="bn-BD" b="1" dirty="0">
                <a:latin typeface="NikoshBAN" pitchFamily="2" charset="0"/>
                <a:cs typeface="NikoshBAN" pitchFamily="2" charset="0"/>
              </a:rPr>
              <a:t>প্রধান বৈশিষ্ট্য)</a:t>
            </a:r>
          </a:p>
          <a:p>
            <a:pPr marL="0" indent="0">
              <a:buNone/>
            </a:pPr>
            <a:r>
              <a:rPr lang="bn-BD" b="1" dirty="0" smtClean="0">
                <a:latin typeface="NikoshBAN" pitchFamily="2" charset="0"/>
                <a:cs typeface="NikoshBAN" pitchFamily="2" charset="0"/>
              </a:rPr>
              <a:t>সময়-৩৫ মিনিট</a:t>
            </a:r>
            <a:endParaRPr lang="en-US" b="1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b="1" dirty="0" smtClean="0">
                <a:latin typeface="NikoshBAN" pitchFamily="2" charset="0"/>
                <a:cs typeface="NikoshBAN" pitchFamily="2" charset="0"/>
              </a:rPr>
              <a:t>তারিখ-২৯/০৬/১৩  খ্রীঃ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34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"/>
            <a:ext cx="2609850" cy="1752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610" y="152400"/>
            <a:ext cx="2920690" cy="17803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768" y="152400"/>
            <a:ext cx="2530832" cy="178030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3124200"/>
            <a:ext cx="3551675" cy="2543175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2590799" y="1028700"/>
            <a:ext cx="785345" cy="30784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726477" y="1028700"/>
            <a:ext cx="853972" cy="26517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376144" y="5105400"/>
            <a:ext cx="1272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562600" y="5105400"/>
            <a:ext cx="1676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33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8600"/>
            <a:ext cx="7262791" cy="5562600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79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90" y="0"/>
            <a:ext cx="9153134" cy="6872256"/>
          </a:xfrm>
        </p:spPr>
      </p:pic>
    </p:spTree>
    <p:extLst>
      <p:ext uri="{BB962C8B-B14F-4D97-AF65-F5344CB8AC3E}">
        <p14:creationId xmlns:p14="http://schemas.microsoft.com/office/powerpoint/2010/main" val="245058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9600" b="1" u="sng" dirty="0" smtClean="0">
                <a:latin typeface="NikoshBAN" pitchFamily="2" charset="0"/>
                <a:cs typeface="NikoshBAN" pitchFamily="2" charset="0"/>
              </a:rPr>
              <a:t>জীবের বৈশিষ্ট্য</a:t>
            </a:r>
            <a:endParaRPr lang="en-US" sz="9600" b="1" u="sng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38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60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6000" b="1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 ....</a:t>
            </a:r>
          </a:p>
          <a:p>
            <a:pPr marL="457200" lvl="1" indent="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১।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বিভিন্ন ধরনের জীবের পার্থক্য করতে পারবে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২। জীবের প্রধান বৈশিষ্ট্য গুলোর নাম লিখতে পারবে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19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193" y="280123"/>
            <a:ext cx="8229600" cy="1143000"/>
          </a:xfrm>
        </p:spPr>
        <p:txBody>
          <a:bodyPr>
            <a:normAutofit/>
          </a:bodyPr>
          <a:lstStyle/>
          <a:p>
            <a:r>
              <a:rPr lang="bn-BD" dirty="0" smtClean="0"/>
              <a:t>স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26501"/>
            <a:ext cx="4501206" cy="31358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498" y="445585"/>
            <a:ext cx="3606502" cy="30596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973266"/>
            <a:ext cx="5562600" cy="2804204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4533900" y="2133600"/>
            <a:ext cx="876300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6019800" y="3562317"/>
            <a:ext cx="304799" cy="6096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5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7984106" cy="5962555"/>
          </a:xfrm>
        </p:spPr>
      </p:pic>
    </p:spTree>
    <p:extLst>
      <p:ext uri="{BB962C8B-B14F-4D97-AF65-F5344CB8AC3E}">
        <p14:creationId xmlns:p14="http://schemas.microsoft.com/office/powerpoint/2010/main" val="241252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872</TotalTime>
  <Words>133</Words>
  <Application>Microsoft Office PowerPoint</Application>
  <PresentationFormat>On-screen Show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Apex</vt:lpstr>
      <vt:lpstr>স্বাগতম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শিখন ফল</vt:lpstr>
      <vt:lpstr>স</vt:lpstr>
      <vt:lpstr>PowerPoint Presentation</vt:lpstr>
      <vt:lpstr>PowerPoint Presentation</vt:lpstr>
      <vt:lpstr>দলীয় কাজ</vt:lpstr>
      <vt:lpstr>মূল্যায়ন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123</cp:revision>
  <dcterms:created xsi:type="dcterms:W3CDTF">2006-08-16T00:00:00Z</dcterms:created>
  <dcterms:modified xsi:type="dcterms:W3CDTF">2013-06-29T11:46:18Z</dcterms:modified>
</cp:coreProperties>
</file>